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70A1A9E-7AEB-4EEA-AC54-6D73C96976D7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9173C3-E6A1-4EFF-AB0C-AD1073F275B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196752"/>
            <a:ext cx="6336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Домашние животные и птицы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93373"/>
            <a:ext cx="7488832" cy="5664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0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Щенята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8349706" cy="539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03848" y="188640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Кошка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025352"/>
            <a:ext cx="5832648" cy="5832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0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Хомяк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641" y="1412776"/>
            <a:ext cx="8415823" cy="5183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832" y="0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Лошадь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7959004" cy="537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864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Попугай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7882646" cy="5253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26064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Курица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460432" cy="4763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188640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ahoma" pitchFamily="34" charset="0"/>
                <a:ea typeface="Tahoma" pitchFamily="34" charset="0"/>
                <a:cs typeface="Tahoma" pitchFamily="34" charset="0"/>
              </a:rPr>
              <a:t>Гусь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</TotalTime>
  <Words>11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Franklin Gothic Book</vt:lpstr>
      <vt:lpstr>Franklin Gothic Medium</vt:lpstr>
      <vt:lpstr>Tahoma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Martinbook</dc:creator>
  <cp:lastModifiedBy>Admin</cp:lastModifiedBy>
  <cp:revision>2</cp:revision>
  <dcterms:created xsi:type="dcterms:W3CDTF">2022-05-09T11:36:24Z</dcterms:created>
  <dcterms:modified xsi:type="dcterms:W3CDTF">2022-06-08T18:07:52Z</dcterms:modified>
</cp:coreProperties>
</file>